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2256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271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8346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01452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20370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58001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69904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1235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2230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244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6298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2299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8918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058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3314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6337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471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1AA5D-3968-434F-A06D-02866D61878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A8F8067-D766-4656-BE20-9CF4996F81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443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jonathannicol.com/projects/parallax-scrollin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the13thspirit.github.io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97553" y="-900555"/>
            <a:ext cx="18288000" cy="990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58514" y="551542"/>
            <a:ext cx="4702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Parallax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783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467758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78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96343" y="1567542"/>
            <a:ext cx="6197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 err="1" smtClean="0"/>
              <a:t>Логика</a:t>
            </a:r>
            <a:r>
              <a:rPr lang="uk-UA" sz="2800" dirty="0" smtClean="0"/>
              <a:t> </a:t>
            </a:r>
            <a:r>
              <a:rPr lang="uk-UA" sz="2800" dirty="0" err="1" smtClean="0"/>
              <a:t>работ</a:t>
            </a:r>
            <a:r>
              <a:rPr lang="ru-RU" sz="2800" dirty="0" smtClean="0"/>
              <a:t>ы:</a:t>
            </a:r>
          </a:p>
          <a:p>
            <a:endParaRPr lang="ru-RU" sz="2800" dirty="0"/>
          </a:p>
          <a:p>
            <a:pPr marL="342900" indent="-342900">
              <a:buAutoNum type="arabicPeriod"/>
            </a:pPr>
            <a:r>
              <a:rPr lang="ru-RU" sz="2800" dirty="0" smtClean="0"/>
              <a:t>Берем расстояние, на которое прокрутил пользователь страницу.</a:t>
            </a:r>
          </a:p>
          <a:p>
            <a:pPr marL="342900" indent="-342900">
              <a:buAutoNum type="arabicPeriod"/>
            </a:pPr>
            <a:r>
              <a:rPr lang="ru-RU" sz="2800" dirty="0" smtClean="0"/>
              <a:t>Сдвигаем послойно умножая на коэффициент слоя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98713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9029" y="964437"/>
            <a:ext cx="606697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function </a:t>
            </a:r>
            <a:r>
              <a:rPr lang="en-US" dirty="0" err="1" smtClean="0"/>
              <a:t>renderSection</a:t>
            </a:r>
            <a:r>
              <a:rPr lang="en-US" dirty="0" smtClean="0"/>
              <a:t>(</a:t>
            </a:r>
            <a:r>
              <a:rPr lang="en-US" dirty="0" err="1" smtClean="0"/>
              <a:t>sectionId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  </a:t>
            </a:r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 smtClean="0"/>
              <a:t>allSections</a:t>
            </a:r>
            <a:r>
              <a:rPr lang="en-US" dirty="0" smtClean="0"/>
              <a:t> = </a:t>
            </a:r>
            <a:r>
              <a:rPr lang="en-US" dirty="0" err="1" smtClean="0"/>
              <a:t>document.getElementsByTagName</a:t>
            </a:r>
            <a:r>
              <a:rPr lang="en-US" dirty="0" smtClean="0"/>
              <a:t>("section"),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bgColor</a:t>
            </a:r>
            <a:r>
              <a:rPr lang="en-US" dirty="0" smtClean="0"/>
              <a:t>, mobile;</a:t>
            </a:r>
          </a:p>
          <a:p>
            <a:r>
              <a:rPr lang="en-US" dirty="0" smtClean="0"/>
              <a:t>  </a:t>
            </a:r>
            <a:r>
              <a:rPr lang="en-US" dirty="0" err="1" smtClean="0"/>
              <a:t>window.scrollTo</a:t>
            </a:r>
            <a:r>
              <a:rPr lang="en-US" dirty="0" smtClean="0"/>
              <a:t>(0,0);</a:t>
            </a:r>
          </a:p>
          <a:p>
            <a:r>
              <a:rPr lang="en-US" dirty="0" smtClean="0"/>
              <a:t>  for (</a:t>
            </a:r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= 0; </a:t>
            </a:r>
            <a:r>
              <a:rPr lang="en-US" dirty="0" err="1" smtClean="0"/>
              <a:t>i</a:t>
            </a:r>
            <a:r>
              <a:rPr lang="en-US" dirty="0" smtClean="0"/>
              <a:t> &lt; </a:t>
            </a:r>
            <a:r>
              <a:rPr lang="en-US" dirty="0" err="1" smtClean="0"/>
              <a:t>allSections.length</a:t>
            </a:r>
            <a:r>
              <a:rPr lang="en-US" dirty="0" smtClean="0"/>
              <a:t>; </a:t>
            </a:r>
            <a:r>
              <a:rPr lang="en-US" dirty="0" err="1" smtClean="0"/>
              <a:t>i</a:t>
            </a:r>
            <a:r>
              <a:rPr lang="en-US" dirty="0" smtClean="0"/>
              <a:t>++) {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allSections</a:t>
            </a:r>
            <a:r>
              <a:rPr lang="en-US" dirty="0" smtClean="0"/>
              <a:t>[</a:t>
            </a:r>
            <a:r>
              <a:rPr lang="en-US" dirty="0" err="1" smtClean="0"/>
              <a:t>i</a:t>
            </a:r>
            <a:r>
              <a:rPr lang="en-US" dirty="0" smtClean="0"/>
              <a:t>].</a:t>
            </a:r>
            <a:r>
              <a:rPr lang="en-US" dirty="0" err="1" smtClean="0"/>
              <a:t>style.display</a:t>
            </a:r>
            <a:r>
              <a:rPr lang="en-US" dirty="0" smtClean="0"/>
              <a:t> = "none";</a:t>
            </a:r>
          </a:p>
          <a:p>
            <a:r>
              <a:rPr lang="en-US" dirty="0" smtClean="0"/>
              <a:t>  }</a:t>
            </a:r>
          </a:p>
          <a:p>
            <a:endParaRPr lang="en-US" dirty="0" smtClean="0"/>
          </a:p>
          <a:p>
            <a:r>
              <a:rPr lang="en-US" dirty="0" smtClean="0"/>
              <a:t>  if (</a:t>
            </a:r>
            <a:r>
              <a:rPr lang="en-US" dirty="0" err="1" smtClean="0"/>
              <a:t>sectionId</a:t>
            </a:r>
            <a:r>
              <a:rPr lang="en-US" dirty="0" smtClean="0"/>
              <a:t> == "contacts") {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bgColor</a:t>
            </a:r>
            <a:r>
              <a:rPr lang="en-US" dirty="0" smtClean="0"/>
              <a:t> = "#8B3C06";</a:t>
            </a:r>
          </a:p>
          <a:p>
            <a:r>
              <a:rPr lang="en-US" dirty="0" smtClean="0"/>
              <a:t>    mobile = "</a:t>
            </a:r>
            <a:r>
              <a:rPr lang="en-US" dirty="0" err="1" smtClean="0"/>
              <a:t>mobileContacts</a:t>
            </a:r>
            <a:r>
              <a:rPr lang="en-US" dirty="0" smtClean="0"/>
              <a:t>";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document.getElementById</a:t>
            </a:r>
            <a:r>
              <a:rPr lang="en-US" dirty="0" smtClean="0"/>
              <a:t>("contacts").</a:t>
            </a:r>
            <a:r>
              <a:rPr lang="en-US" dirty="0" err="1" smtClean="0"/>
              <a:t>style.display</a:t>
            </a:r>
            <a:r>
              <a:rPr lang="en-US" dirty="0" smtClean="0"/>
              <a:t> = "block";</a:t>
            </a:r>
          </a:p>
          <a:p>
            <a:endParaRPr lang="en-US" dirty="0" smtClean="0"/>
          </a:p>
          <a:p>
            <a:r>
              <a:rPr lang="en-US" dirty="0" smtClean="0"/>
              <a:t>  } </a:t>
            </a:r>
          </a:p>
          <a:p>
            <a:r>
              <a:rPr lang="en-US" dirty="0" smtClean="0"/>
              <a:t>  else if (</a:t>
            </a:r>
            <a:r>
              <a:rPr lang="en-US" dirty="0" err="1" smtClean="0"/>
              <a:t>sectionId</a:t>
            </a:r>
            <a:r>
              <a:rPr lang="en-US" dirty="0" smtClean="0"/>
              <a:t> == "about") {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bgColor</a:t>
            </a:r>
            <a:r>
              <a:rPr lang="en-US" dirty="0" smtClean="0"/>
              <a:t> = "#6f7c2c";</a:t>
            </a:r>
          </a:p>
          <a:p>
            <a:r>
              <a:rPr lang="en-US" dirty="0" smtClean="0"/>
              <a:t>    mobile = "</a:t>
            </a:r>
            <a:r>
              <a:rPr lang="en-US" dirty="0" err="1" smtClean="0"/>
              <a:t>mobileAbout</a:t>
            </a:r>
            <a:r>
              <a:rPr lang="en-US" dirty="0" smtClean="0"/>
              <a:t>";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document.getElementById</a:t>
            </a:r>
            <a:r>
              <a:rPr lang="en-US" dirty="0" smtClean="0"/>
              <a:t>("about").</a:t>
            </a:r>
            <a:r>
              <a:rPr lang="en-US" dirty="0" err="1" smtClean="0"/>
              <a:t>style.display</a:t>
            </a:r>
            <a:r>
              <a:rPr lang="en-US" dirty="0" smtClean="0"/>
              <a:t> = "block";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6096000" y="964437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err="1" smtClean="0"/>
              <a:t>document.getElementById</a:t>
            </a:r>
            <a:r>
              <a:rPr lang="ru-RU" dirty="0" smtClean="0"/>
              <a:t>("</a:t>
            </a:r>
            <a:r>
              <a:rPr lang="ru-RU" dirty="0" err="1" smtClean="0"/>
              <a:t>content</a:t>
            </a:r>
            <a:r>
              <a:rPr lang="ru-RU" dirty="0" smtClean="0"/>
              <a:t>").</a:t>
            </a:r>
            <a:r>
              <a:rPr lang="ru-RU" dirty="0" err="1" smtClean="0"/>
              <a:t>style.backgroundColor</a:t>
            </a:r>
            <a:r>
              <a:rPr lang="ru-RU" dirty="0" smtClean="0"/>
              <a:t> = </a:t>
            </a:r>
            <a:r>
              <a:rPr lang="ru-RU" dirty="0" err="1" smtClean="0"/>
              <a:t>bgColor</a:t>
            </a:r>
            <a:r>
              <a:rPr lang="ru-RU" dirty="0" smtClean="0"/>
              <a:t>;</a:t>
            </a:r>
          </a:p>
          <a:p>
            <a:r>
              <a:rPr lang="ru-RU" dirty="0" smtClean="0"/>
              <a:t>  </a:t>
            </a:r>
            <a:r>
              <a:rPr lang="ru-RU" dirty="0" err="1" smtClean="0"/>
              <a:t>document.body.style.backgroundColor</a:t>
            </a:r>
            <a:r>
              <a:rPr lang="ru-RU" dirty="0" smtClean="0"/>
              <a:t> = </a:t>
            </a:r>
            <a:r>
              <a:rPr lang="ru-RU" dirty="0" err="1" smtClean="0"/>
              <a:t>bgColor</a:t>
            </a:r>
            <a:r>
              <a:rPr lang="ru-RU" dirty="0" smtClean="0"/>
              <a:t>;</a:t>
            </a:r>
          </a:p>
          <a:p>
            <a:endParaRPr lang="ru-RU" dirty="0" smtClean="0"/>
          </a:p>
          <a:p>
            <a:r>
              <a:rPr lang="ru-RU" dirty="0" smtClean="0"/>
              <a:t>  </a:t>
            </a:r>
            <a:r>
              <a:rPr lang="ru-RU" dirty="0" err="1" smtClean="0"/>
              <a:t>document.getElementById</a:t>
            </a:r>
            <a:r>
              <a:rPr lang="ru-RU" dirty="0" smtClean="0"/>
              <a:t>("</a:t>
            </a:r>
            <a:r>
              <a:rPr lang="ru-RU" dirty="0" err="1" smtClean="0"/>
              <a:t>hero-mobile</a:t>
            </a:r>
            <a:r>
              <a:rPr lang="ru-RU" dirty="0" smtClean="0"/>
              <a:t>").</a:t>
            </a:r>
            <a:r>
              <a:rPr lang="ru-RU" dirty="0" err="1" smtClean="0"/>
              <a:t>className</a:t>
            </a:r>
            <a:r>
              <a:rPr lang="ru-RU" dirty="0" smtClean="0"/>
              <a:t> = </a:t>
            </a:r>
            <a:r>
              <a:rPr lang="ru-RU" dirty="0" err="1" smtClean="0"/>
              <a:t>mobile</a:t>
            </a:r>
            <a:r>
              <a:rPr lang="ru-RU" dirty="0" smtClean="0"/>
              <a:t>;</a:t>
            </a:r>
          </a:p>
          <a:p>
            <a:endParaRPr lang="ru-RU" dirty="0" smtClean="0"/>
          </a:p>
          <a:p>
            <a:r>
              <a:rPr lang="ru-RU" dirty="0" smtClean="0"/>
              <a:t>  </a:t>
            </a:r>
            <a:r>
              <a:rPr lang="ru-RU" dirty="0" err="1" smtClean="0"/>
              <a:t>layerArr</a:t>
            </a:r>
            <a:r>
              <a:rPr lang="ru-RU" dirty="0" smtClean="0"/>
              <a:t> = </a:t>
            </a:r>
            <a:r>
              <a:rPr lang="ru-RU" dirty="0" err="1" smtClean="0"/>
              <a:t>document.getElementById</a:t>
            </a:r>
            <a:r>
              <a:rPr lang="ru-RU" dirty="0" smtClean="0"/>
              <a:t>("</a:t>
            </a:r>
            <a:r>
              <a:rPr lang="ru-RU" dirty="0" err="1" smtClean="0"/>
              <a:t>hero</a:t>
            </a:r>
            <a:r>
              <a:rPr lang="ru-RU" dirty="0" smtClean="0"/>
              <a:t>").</a:t>
            </a:r>
            <a:r>
              <a:rPr lang="ru-RU" dirty="0" err="1" smtClean="0"/>
              <a:t>children</a:t>
            </a:r>
            <a:r>
              <a:rPr lang="ru-RU" dirty="0" smtClean="0"/>
              <a:t>;</a:t>
            </a:r>
          </a:p>
          <a:p>
            <a:r>
              <a:rPr lang="ru-RU" dirty="0" smtClean="0"/>
              <a:t>  </a:t>
            </a:r>
            <a:r>
              <a:rPr lang="ru-RU" dirty="0" err="1" smtClean="0"/>
              <a:t>for</a:t>
            </a:r>
            <a:r>
              <a:rPr lang="ru-RU" dirty="0" smtClean="0"/>
              <a:t> (</a:t>
            </a:r>
            <a:r>
              <a:rPr lang="ru-RU" dirty="0" err="1" smtClean="0"/>
              <a:t>var</a:t>
            </a:r>
            <a:r>
              <a:rPr lang="ru-RU" dirty="0" smtClean="0"/>
              <a:t> j = 0; j &lt; </a:t>
            </a:r>
            <a:r>
              <a:rPr lang="ru-RU" dirty="0" err="1" smtClean="0"/>
              <a:t>layerArr.length</a:t>
            </a:r>
            <a:r>
              <a:rPr lang="ru-RU" dirty="0" smtClean="0"/>
              <a:t>; j++) {</a:t>
            </a:r>
          </a:p>
          <a:p>
            <a:r>
              <a:rPr lang="ru-RU" dirty="0" smtClean="0"/>
              <a:t>    </a:t>
            </a:r>
            <a:r>
              <a:rPr lang="ru-RU" dirty="0" err="1" smtClean="0"/>
              <a:t>classArr</a:t>
            </a:r>
            <a:r>
              <a:rPr lang="ru-RU" dirty="0" smtClean="0"/>
              <a:t> =  </a:t>
            </a:r>
            <a:r>
              <a:rPr lang="ru-RU" dirty="0" err="1" smtClean="0"/>
              <a:t>document.getElementById</a:t>
            </a:r>
            <a:r>
              <a:rPr lang="ru-RU" dirty="0" smtClean="0"/>
              <a:t>(</a:t>
            </a:r>
            <a:r>
              <a:rPr lang="ru-RU" dirty="0" err="1" smtClean="0"/>
              <a:t>layerArr</a:t>
            </a:r>
            <a:r>
              <a:rPr lang="ru-RU" dirty="0" smtClean="0"/>
              <a:t>[j].</a:t>
            </a:r>
            <a:r>
              <a:rPr lang="ru-RU" dirty="0" err="1" smtClean="0"/>
              <a:t>id</a:t>
            </a:r>
            <a:r>
              <a:rPr lang="ru-RU" dirty="0" smtClean="0"/>
              <a:t>).</a:t>
            </a:r>
            <a:r>
              <a:rPr lang="ru-RU" dirty="0" err="1" smtClean="0"/>
              <a:t>className.split</a:t>
            </a:r>
            <a:r>
              <a:rPr lang="ru-RU" dirty="0" smtClean="0"/>
              <a:t>(" ");</a:t>
            </a:r>
          </a:p>
          <a:p>
            <a:r>
              <a:rPr lang="ru-RU" dirty="0" smtClean="0"/>
              <a:t>    </a:t>
            </a:r>
            <a:r>
              <a:rPr lang="ru-RU" dirty="0" err="1" smtClean="0"/>
              <a:t>classArr</a:t>
            </a:r>
            <a:r>
              <a:rPr lang="ru-RU" dirty="0" smtClean="0"/>
              <a:t>[0] = </a:t>
            </a:r>
            <a:r>
              <a:rPr lang="ru-RU" dirty="0" err="1" smtClean="0"/>
              <a:t>sectionId</a:t>
            </a:r>
            <a:r>
              <a:rPr lang="ru-RU" dirty="0" smtClean="0"/>
              <a:t>;</a:t>
            </a:r>
          </a:p>
          <a:p>
            <a:r>
              <a:rPr lang="ru-RU" dirty="0" smtClean="0"/>
              <a:t>    console.log(</a:t>
            </a:r>
            <a:r>
              <a:rPr lang="ru-RU" dirty="0" err="1" smtClean="0"/>
              <a:t>classArr</a:t>
            </a:r>
            <a:r>
              <a:rPr lang="ru-RU" dirty="0" smtClean="0"/>
              <a:t>, </a:t>
            </a:r>
            <a:r>
              <a:rPr lang="ru-RU" dirty="0" err="1" smtClean="0"/>
              <a:t>layerArr</a:t>
            </a:r>
            <a:r>
              <a:rPr lang="ru-RU" dirty="0" smtClean="0"/>
              <a:t>[j]);</a:t>
            </a:r>
          </a:p>
          <a:p>
            <a:r>
              <a:rPr lang="ru-RU" dirty="0" smtClean="0"/>
              <a:t>    </a:t>
            </a:r>
            <a:r>
              <a:rPr lang="ru-RU" dirty="0" err="1" smtClean="0"/>
              <a:t>document.getElementById</a:t>
            </a:r>
            <a:r>
              <a:rPr lang="ru-RU" dirty="0" smtClean="0"/>
              <a:t>(</a:t>
            </a:r>
            <a:r>
              <a:rPr lang="ru-RU" dirty="0" err="1" smtClean="0"/>
              <a:t>layerArr</a:t>
            </a:r>
            <a:r>
              <a:rPr lang="ru-RU" dirty="0" smtClean="0"/>
              <a:t>[j].</a:t>
            </a:r>
            <a:r>
              <a:rPr lang="ru-RU" dirty="0" err="1" smtClean="0"/>
              <a:t>id</a:t>
            </a:r>
            <a:r>
              <a:rPr lang="ru-RU" dirty="0" smtClean="0"/>
              <a:t>).</a:t>
            </a:r>
            <a:r>
              <a:rPr lang="ru-RU" dirty="0" err="1" smtClean="0"/>
              <a:t>className</a:t>
            </a:r>
            <a:r>
              <a:rPr lang="ru-RU" dirty="0" smtClean="0"/>
              <a:t> = </a:t>
            </a:r>
            <a:r>
              <a:rPr lang="ru-RU" dirty="0" err="1" smtClean="0"/>
              <a:t>classArr.join</a:t>
            </a:r>
            <a:r>
              <a:rPr lang="ru-RU" dirty="0" smtClean="0"/>
              <a:t>(" ");</a:t>
            </a:r>
          </a:p>
          <a:p>
            <a:r>
              <a:rPr lang="ru-RU" dirty="0" smtClean="0"/>
              <a:t>  }</a:t>
            </a:r>
          </a:p>
          <a:p>
            <a:r>
              <a:rPr lang="ru-RU" dirty="0" smtClean="0"/>
              <a:t>}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1509485" y="293094"/>
            <a:ext cx="84908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/>
              <a:t>Реализация логики </a:t>
            </a:r>
            <a:r>
              <a:rPr lang="en-US" sz="3200" dirty="0" smtClean="0"/>
              <a:t>SPA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573410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2278742" y="2380343"/>
            <a:ext cx="62733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hlinkClick r:id="rId2"/>
              </a:rPr>
              <a:t>https://the13thspirit.github.io/</a:t>
            </a:r>
            <a:endParaRPr lang="ru-RU" sz="3200" dirty="0" smtClean="0"/>
          </a:p>
          <a:p>
            <a:pPr algn="ctr"/>
            <a:endParaRPr lang="ru-RU" sz="3200" dirty="0"/>
          </a:p>
          <a:p>
            <a:pPr algn="ctr"/>
            <a:r>
              <a:rPr lang="ru-RU" sz="3200" dirty="0" smtClean="0"/>
              <a:t>Благодарю за внимание!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028463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Грань">
  <a:themeElements>
    <a:clrScheme name="Грань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Грань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рань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</TotalTime>
  <Words>221</Words>
  <Application>Microsoft Office PowerPoint</Application>
  <PresentationFormat>Широкоэкранный</PresentationFormat>
  <Paragraphs>40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Грань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5</cp:revision>
  <dcterms:created xsi:type="dcterms:W3CDTF">2016-10-07T20:51:49Z</dcterms:created>
  <dcterms:modified xsi:type="dcterms:W3CDTF">2016-10-07T21:48:41Z</dcterms:modified>
</cp:coreProperties>
</file>

<file path=docProps/thumbnail.jpeg>
</file>